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76" r:id="rId2"/>
    <p:sldId id="284" r:id="rId3"/>
    <p:sldId id="333" r:id="rId4"/>
    <p:sldId id="304" r:id="rId5"/>
    <p:sldId id="326" r:id="rId6"/>
    <p:sldId id="327" r:id="rId7"/>
    <p:sldId id="325" r:id="rId8"/>
    <p:sldId id="328" r:id="rId9"/>
    <p:sldId id="305" r:id="rId10"/>
    <p:sldId id="338" r:id="rId11"/>
    <p:sldId id="286" r:id="rId12"/>
    <p:sldId id="285" r:id="rId13"/>
    <p:sldId id="297" r:id="rId14"/>
    <p:sldId id="289" r:id="rId15"/>
    <p:sldId id="287" r:id="rId16"/>
    <p:sldId id="288" r:id="rId17"/>
    <p:sldId id="298" r:id="rId18"/>
    <p:sldId id="278" r:id="rId19"/>
    <p:sldId id="307" r:id="rId20"/>
    <p:sldId id="308" r:id="rId21"/>
    <p:sldId id="324" r:id="rId22"/>
    <p:sldId id="319" r:id="rId23"/>
    <p:sldId id="309" r:id="rId24"/>
    <p:sldId id="321" r:id="rId25"/>
    <p:sldId id="332" r:id="rId26"/>
    <p:sldId id="314" r:id="rId27"/>
    <p:sldId id="315" r:id="rId28"/>
    <p:sldId id="290" r:id="rId29"/>
    <p:sldId id="317" r:id="rId30"/>
    <p:sldId id="322" r:id="rId31"/>
    <p:sldId id="323" r:id="rId32"/>
    <p:sldId id="293" r:id="rId33"/>
    <p:sldId id="295" r:id="rId34"/>
    <p:sldId id="294" r:id="rId35"/>
    <p:sldId id="335" r:id="rId36"/>
    <p:sldId id="339" r:id="rId37"/>
    <p:sldId id="337" r:id="rId38"/>
    <p:sldId id="340" r:id="rId39"/>
    <p:sldId id="341" r:id="rId40"/>
    <p:sldId id="279" r:id="rId41"/>
    <p:sldId id="301" r:id="rId42"/>
    <p:sldId id="268" r:id="rId43"/>
    <p:sldId id="302" r:id="rId44"/>
    <p:sldId id="282" r:id="rId45"/>
    <p:sldId id="280" r:id="rId46"/>
    <p:sldId id="316" r:id="rId47"/>
    <p:sldId id="283" r:id="rId48"/>
    <p:sldId id="281" r:id="rId49"/>
    <p:sldId id="291" r:id="rId50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25"/>
            <p14:sldId id="328"/>
            <p14:sldId id="305"/>
            <p14:sldId id="338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Concept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</p14:sldIdLst>
        </p14:section>
        <p14:section name="Examples" id="{045D8B34-ECDB-4FB1-998C-3213C4A1CF5C}">
          <p14:sldIdLst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9"/>
            <p14:sldId id="337"/>
            <p14:sldId id="340"/>
            <p14:sldId id="341"/>
            <p14:sldId id="279"/>
            <p14:sldId id="301"/>
            <p14:sldId id="268"/>
            <p14:sldId id="302"/>
            <p14:sldId id="282"/>
            <p14:sldId id="280"/>
            <p14:sldId id="316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 autoAdjust="0"/>
    <p:restoredTop sz="96619" autoAdjust="0"/>
  </p:normalViewPr>
  <p:slideViewPr>
    <p:cSldViewPr>
      <p:cViewPr varScale="1">
        <p:scale>
          <a:sx n="90" d="100"/>
          <a:sy n="90" d="100"/>
        </p:scale>
        <p:origin x="72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deepmind.com/blog/neural-scene-representation-and-rendering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deepmind.com/blog/neural-scene-representation-and-rendering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The Turing Test - Weakness</a:t>
            </a:r>
          </a:p>
        </p:txBody>
      </p:sp>
      <p:pic>
        <p:nvPicPr>
          <p:cNvPr id="1026" name="Picture 2" descr="https://upload.wikimedia.org/wikipedia/commons/thumb/5/57/Weakness_of_Turing_test_1.svg/433px-Weakness_of_Turing_test_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12432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– Problems vs Solutions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Conceptual Background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 animBg="1"/>
      <p:bldP spid="18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7504" y="184667"/>
            <a:ext cx="8893860" cy="5908629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746779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135003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47864" y="2319181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01" y="4293096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2857500" cy="3152775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4223434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44" y="3501008"/>
            <a:ext cx="2323260" cy="2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323528" y="4191814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Convolution network have proved high efficiency in image processing image data by making the of the 2D nature of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4BD39-B24F-4CCA-8D0C-2A1A8CB18837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3348-74F9-44CA-B5EB-7F59B24AB205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BA50-455F-4B9D-B4B9-04B862ACA9A4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94C7A-C11F-4459-A807-A445385887AA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0" y="1164155"/>
            <a:ext cx="8930044" cy="43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2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rooms with multiple objects - GIF">
            <a:extLst>
              <a:ext uri="{FF2B5EF4-FFF2-40B4-BE49-F238E27FC236}">
                <a16:creationId xmlns:a16="http://schemas.microsoft.com/office/drawing/2014/main" id="{B4D385D5-57B7-4960-88F4-BCD47E514F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6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5170AC-59D7-4381-BEEE-78F479C26270}"/>
              </a:ext>
            </a:extLst>
          </p:cNvPr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252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052736"/>
            <a:ext cx="8705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Image/Video/Audio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analysis/</a:t>
            </a:r>
            <a:r>
              <a:rPr lang="en-GB" dirty="0" err="1"/>
              <a:t>Traduction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analysis/Classification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endParaRPr lang="en-GB" dirty="0"/>
          </a:p>
          <a:p>
            <a:r>
              <a:rPr lang="en-GB" dirty="0"/>
              <a:t>Cost Function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Need to define a cost function to minimize.</a:t>
            </a:r>
          </a:p>
          <a:p>
            <a:r>
              <a:rPr lang="en-GB" dirty="0"/>
              <a:t>Training phase is highly intensive: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Supervised learning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Loads of labelled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Unsupervised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Real or Simulated environment</a:t>
            </a:r>
          </a:p>
        </p:txBody>
      </p:sp>
      <p:pic>
        <p:nvPicPr>
          <p:cNvPr id="9" name="Picture 2" descr="Image associÃ©e">
            <a:extLst>
              <a:ext uri="{FF2B5EF4-FFF2-40B4-BE49-F238E27FC236}">
                <a16:creationId xmlns:a16="http://schemas.microsoft.com/office/drawing/2014/main" id="{E5E5C5D1-E542-4710-B306-E51802D5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5" y="1556792"/>
            <a:ext cx="3672405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222217" y="1460699"/>
            <a:ext cx="4699566" cy="4026178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12452</TotalTime>
  <Words>1085</Words>
  <Application>Microsoft Office PowerPoint</Application>
  <PresentationFormat>On-screen Show (4:3)</PresentationFormat>
  <Paragraphs>380</Paragraphs>
  <Slides>49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Open Sans</vt:lpstr>
      <vt:lpstr>Wingdings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Human vs Machine problem solving</vt:lpstr>
      <vt:lpstr>Human vs Machine problem solving</vt:lpstr>
      <vt:lpstr>The Turing Test</vt:lpstr>
      <vt:lpstr>The Turing Test - Weakness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Generative Network Query</vt:lpstr>
      <vt:lpstr>Generative Network Query</vt:lpstr>
      <vt:lpstr>ARTIFICIAL INTELLIGENCE</vt:lpstr>
      <vt:lpstr>Conclusion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264</cp:revision>
  <dcterms:created xsi:type="dcterms:W3CDTF">2013-09-12T13:05:01Z</dcterms:created>
  <dcterms:modified xsi:type="dcterms:W3CDTF">2018-11-28T21:32:35Z</dcterms:modified>
</cp:coreProperties>
</file>